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69" d="100"/>
          <a:sy n="69" d="100"/>
        </p:scale>
        <p:origin x="12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784" y="4320044"/>
            <a:ext cx="54537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10176889" y="4242607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10239232" y="4614904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가공식품 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151" y="856317"/>
            <a:ext cx="5349864" cy="26184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6600">
                <a:solidFill>
                  <a:srgbClr val="659859"/>
                </a:solidFill>
                <a:latin typeface="Giddyup Std"/>
                <a:ea typeface="Giddyup Std"/>
                <a:cs typeface="Giddyup Std"/>
              </a:rPr>
              <a:t>I</a:t>
            </a:r>
            <a:r>
              <a:rPr kumimoji="1" lang="en-US" altLang="ko-KR" sz="166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ndex</a:t>
            </a:r>
            <a:endParaRPr kumimoji="1" lang="ko-KR" altLang="en-US" sz="166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61341" y="73481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3049730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 설명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분석 방안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724669" y="86047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1002655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추운 겨울철  한번쯤은 생각나는 대표 과일 제주산 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1607782" y="2517259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6" y="1603344"/>
            <a:ext cx="2866724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채소류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등은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한편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전국 감귤생산량 중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D7A2-C3BD-4891-AC85-182E7633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"/>
          <a:stretch/>
        </p:blipFill>
        <p:spPr>
          <a:xfrm>
            <a:off x="6569044" y="3177183"/>
            <a:ext cx="5295900" cy="338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9CCD6-1C95-4A52-9A9E-885E48DC69C3}"/>
              </a:ext>
            </a:extLst>
          </p:cNvPr>
          <p:cNvSpPr txBox="1"/>
          <p:nvPr/>
        </p:nvSpPr>
        <p:spPr>
          <a:xfrm>
            <a:off x="6569044" y="2311914"/>
            <a:ext cx="4060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/>
              <a:t>채소생산량이 </a:t>
            </a:r>
          </a:p>
          <a:p>
            <a:pPr lvl="0">
              <a:defRPr/>
            </a:pPr>
            <a:r>
              <a:rPr lang="ko-KR" altLang="en-US" dirty="0"/>
              <a:t>전국에서 차지하는 비중은 </a:t>
            </a:r>
            <a:r>
              <a:rPr lang="en-US" altLang="ko-KR" dirty="0"/>
              <a:t>7.7%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6829" y="701052"/>
            <a:ext cx="5412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실제로도 달지않은 귤들은 버려 지기 까지 하는 상황 </a:t>
            </a:r>
          </a:p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80" y="1449040"/>
            <a:ext cx="5726708" cy="482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0297" y="2071310"/>
            <a:ext cx="5159611" cy="4443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3" y="1452300"/>
            <a:ext cx="6678383" cy="5303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030690"/>
          </a:xfrm>
          <a:prstGeom prst="wedgeRoundRectCallout">
            <a:avLst>
              <a:gd name="adj1" fmla="val 13385"/>
              <a:gd name="adj2" fmla="val 13923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소비예측이 필요</a:t>
            </a:r>
            <a:r>
              <a:rPr kumimoji="1" lang="en-US" altLang="ko-KR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.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13158" y="1268914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292</Words>
  <Application>Microsoft Office PowerPoint</Application>
  <PresentationFormat>와이드스크린</PresentationFormat>
  <Paragraphs>107</Paragraphs>
  <Slides>12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Giddyup Std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ICT01_02</cp:lastModifiedBy>
  <cp:revision>69</cp:revision>
  <dcterms:created xsi:type="dcterms:W3CDTF">2016-11-29T09:26:18Z</dcterms:created>
  <dcterms:modified xsi:type="dcterms:W3CDTF">2020-01-16T01:38:20Z</dcterms:modified>
  <cp:version>1000.0000.01</cp:version>
</cp:coreProperties>
</file>